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72" y="-8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36FE-25B2-4B71-A3AE-BC9A4606E2ED}" type="datetimeFigureOut">
              <a:rPr lang="es-VE" smtClean="0"/>
              <a:t>03/08/2018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EAD3-2F2E-4FE9-9BE8-D9EE520DCBB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5324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36FE-25B2-4B71-A3AE-BC9A4606E2ED}" type="datetimeFigureOut">
              <a:rPr lang="es-VE" smtClean="0"/>
              <a:t>03/08/2018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EAD3-2F2E-4FE9-9BE8-D9EE520DCBB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578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36FE-25B2-4B71-A3AE-BC9A4606E2ED}" type="datetimeFigureOut">
              <a:rPr lang="es-VE" smtClean="0"/>
              <a:t>03/08/2018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EAD3-2F2E-4FE9-9BE8-D9EE520DCBB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9677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36FE-25B2-4B71-A3AE-BC9A4606E2ED}" type="datetimeFigureOut">
              <a:rPr lang="es-VE" smtClean="0"/>
              <a:t>03/08/2018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EAD3-2F2E-4FE9-9BE8-D9EE520DCBB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7070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36FE-25B2-4B71-A3AE-BC9A4606E2ED}" type="datetimeFigureOut">
              <a:rPr lang="es-VE" smtClean="0"/>
              <a:t>03/08/2018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EAD3-2F2E-4FE9-9BE8-D9EE520DCBB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323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36FE-25B2-4B71-A3AE-BC9A4606E2ED}" type="datetimeFigureOut">
              <a:rPr lang="es-VE" smtClean="0"/>
              <a:t>03/08/2018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EAD3-2F2E-4FE9-9BE8-D9EE520DCBB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6496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36FE-25B2-4B71-A3AE-BC9A4606E2ED}" type="datetimeFigureOut">
              <a:rPr lang="es-VE" smtClean="0"/>
              <a:t>03/08/2018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EAD3-2F2E-4FE9-9BE8-D9EE520DCBB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9541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36FE-25B2-4B71-A3AE-BC9A4606E2ED}" type="datetimeFigureOut">
              <a:rPr lang="es-VE" smtClean="0"/>
              <a:t>03/08/2018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EAD3-2F2E-4FE9-9BE8-D9EE520DCBB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1198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36FE-25B2-4B71-A3AE-BC9A4606E2ED}" type="datetimeFigureOut">
              <a:rPr lang="es-VE" smtClean="0"/>
              <a:t>03/08/2018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EAD3-2F2E-4FE9-9BE8-D9EE520DCBB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8063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36FE-25B2-4B71-A3AE-BC9A4606E2ED}" type="datetimeFigureOut">
              <a:rPr lang="es-VE" smtClean="0"/>
              <a:t>03/08/2018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EAD3-2F2E-4FE9-9BE8-D9EE520DCBB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2573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36FE-25B2-4B71-A3AE-BC9A4606E2ED}" type="datetimeFigureOut">
              <a:rPr lang="es-VE" smtClean="0"/>
              <a:t>03/08/2018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CEAD3-2F2E-4FE9-9BE8-D9EE520DCBB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5296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336FE-25B2-4B71-A3AE-BC9A4606E2ED}" type="datetimeFigureOut">
              <a:rPr lang="es-VE" smtClean="0"/>
              <a:t>03/08/2018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CEAD3-2F2E-4FE9-9BE8-D9EE520DCBB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67897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395" y="0"/>
            <a:ext cx="12364281" cy="285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76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casa</dc:creator>
  <cp:lastModifiedBy>casa</cp:lastModifiedBy>
  <cp:revision>1</cp:revision>
  <dcterms:created xsi:type="dcterms:W3CDTF">2018-08-03T22:16:40Z</dcterms:created>
  <dcterms:modified xsi:type="dcterms:W3CDTF">2018-08-03T22:19:09Z</dcterms:modified>
</cp:coreProperties>
</file>